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182" autoAdjust="0"/>
  </p:normalViewPr>
  <p:slideViewPr>
    <p:cSldViewPr snapToGrid="0">
      <p:cViewPr>
        <p:scale>
          <a:sx n="73" d="100"/>
          <a:sy n="73" d="100"/>
        </p:scale>
        <p:origin x="189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798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749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03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75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679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32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46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47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3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54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5E70-1112-4A99-BB64-FD1C6B6825AC}" type="datetimeFigureOut">
              <a:rPr lang="zh-TW" altLang="en-US" smtClean="0"/>
              <a:t>2023/12/4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118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A5E70-1112-4A99-BB64-FD1C6B6825AC}" type="datetimeFigureOut">
              <a:rPr lang="zh-TW" altLang="en-US" smtClean="0"/>
              <a:t>2023/12/4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55E8F-1A1B-4369-A79D-E0B377CF65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96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893387"/>
              </p:ext>
            </p:extLst>
          </p:nvPr>
        </p:nvGraphicFramePr>
        <p:xfrm>
          <a:off x="1" y="16"/>
          <a:ext cx="12191999" cy="682732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380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1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7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533400"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altLang="zh-TW" sz="18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TW" sz="1800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1/18</a:t>
                      </a:r>
                      <a:r>
                        <a:rPr lang="zh-TW" altLang="en-US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（四）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08:</a:t>
                      </a:r>
                      <a:r>
                        <a:rPr lang="en-US" altLang="zh-TW" sz="20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0~09:00</a:t>
                      </a:r>
                      <a:endParaRPr lang="zh-TW" sz="2000" b="1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533400" algn="ctr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報到及入場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5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09:00~09:10</a:t>
                      </a:r>
                      <a:endParaRPr lang="zh-TW" altLang="zh-TW" sz="2000" b="1" kern="100" dirty="0" smtClean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533400" algn="ctr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主持人致詞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18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09:10~10:</a:t>
                      </a:r>
                      <a:r>
                        <a:rPr lang="en-US" altLang="zh-TW" sz="20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20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endParaRPr lang="zh-TW" sz="2000" b="1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fMRI</a:t>
                      </a: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神經影像研究：從入門到應用</a:t>
                      </a:r>
                      <a:endParaRPr lang="en-US" altLang="zh-TW" sz="1800" b="1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張惠娟 助理教授   臺北醫學大學  心智意識與腦科學研究所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14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10:</a:t>
                      </a:r>
                      <a:r>
                        <a:rPr lang="en-US" altLang="zh-TW" sz="20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20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0~1</a:t>
                      </a:r>
                      <a:r>
                        <a:rPr lang="en-US" altLang="zh-TW" sz="20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20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20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kern="100" dirty="0" smtClean="0"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endParaRPr lang="zh-TW" sz="2000" b="1" kern="100" dirty="0"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茶敘</a:t>
                      </a: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18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0~1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fMRI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研究發想與實驗設計考量</a:t>
                      </a:r>
                      <a:endParaRPr lang="en-US" altLang="zh-TW" sz="18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姚在府 教授   國立清華大學 竹師教育學院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543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0~1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【</a:t>
                      </a:r>
                      <a:r>
                        <a:rPr lang="en-US" altLang="zh-TW" sz="1800" b="1" kern="100" dirty="0" err="1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Hands-on】fMRI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分析實作</a:t>
                      </a: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: Mango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視覺化呈現與資料檢視</a:t>
                      </a:r>
                      <a:endParaRPr lang="en-US" altLang="zh-TW" sz="18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吳昌衛 教授</a:t>
                      </a: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臺北醫學大學  心智意識與腦科學研究所</a:t>
                      </a:r>
                      <a:endParaRPr lang="en-US" altLang="zh-TW" sz="18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altLang="zh-TW" sz="18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06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12:00~13:30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午休</a:t>
                      </a:r>
                      <a:endParaRPr lang="en-US" altLang="zh-TW" sz="18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618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13:30~15:00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【</a:t>
                      </a:r>
                      <a:r>
                        <a:rPr lang="en-US" altLang="zh-TW" sz="1800" b="1" kern="100" dirty="0" err="1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Hands-on】fMRI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分析實作</a:t>
                      </a: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:SPM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前處理與線性回歸分析</a:t>
                      </a:r>
                      <a:endParaRPr lang="en-US" altLang="zh-TW" sz="18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許艾伶 助理教授</a:t>
                      </a: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長庚大學</a:t>
                      </a: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人工智慧學士學位學程</a:t>
                      </a:r>
                      <a:endParaRPr lang="en-US" altLang="zh-TW" sz="1800" b="1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240342436"/>
                  </a:ext>
                </a:extLst>
              </a:tr>
              <a:tr h="3671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15:00~15:20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茶敘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597006119"/>
                  </a:ext>
                </a:extLst>
              </a:tr>
              <a:tr h="75618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15:20~16:20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【</a:t>
                      </a:r>
                      <a:r>
                        <a:rPr lang="en-US" altLang="zh-TW" sz="1800" b="1" kern="100" dirty="0" err="1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Hands-on】fMRI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分析實作</a:t>
                      </a: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:SPM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群組分析</a:t>
                      </a:r>
                      <a:endParaRPr lang="en-US" altLang="zh-TW" sz="18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李宜恬 副研究員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260752195"/>
                  </a:ext>
                </a:extLst>
              </a:tr>
              <a:tr h="27007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16:20~16:50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【Panel </a:t>
                      </a:r>
                      <a:r>
                        <a:rPr lang="en-US" altLang="zh-TW" sz="1800" b="1" kern="100" dirty="0" err="1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Discussion】fMRI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研究實務考量</a:t>
                      </a: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Q&amp;A</a:t>
                      </a:r>
                      <a:endParaRPr lang="zh-TW" altLang="en-US" sz="18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87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16:50~17:00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【</a:t>
                      </a:r>
                      <a:r>
                        <a:rPr lang="zh-TW" altLang="zh-TW" sz="1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結語</a:t>
                      </a:r>
                      <a:r>
                        <a:rPr lang="zh-TW" altLang="zh-TW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】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800" kern="1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36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140</Words>
  <Application>Microsoft Office PowerPoint</Application>
  <PresentationFormat>寬螢幕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tung hsu</cp:lastModifiedBy>
  <cp:revision>28</cp:revision>
  <dcterms:created xsi:type="dcterms:W3CDTF">2017-12-18T03:09:59Z</dcterms:created>
  <dcterms:modified xsi:type="dcterms:W3CDTF">2023-12-04T06:50:54Z</dcterms:modified>
</cp:coreProperties>
</file>