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012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33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66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83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52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39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13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5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94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875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924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49F0B-28CF-484F-A996-578A3E1D3EB1}" type="datetimeFigureOut">
              <a:rPr lang="zh-TW" altLang="en-US" smtClean="0"/>
              <a:t>2016/9/23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9F9F-DEB6-49F6-9387-471D1B7B7F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408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97547"/>
              </p:ext>
            </p:extLst>
          </p:nvPr>
        </p:nvGraphicFramePr>
        <p:xfrm>
          <a:off x="189471" y="49428"/>
          <a:ext cx="11903676" cy="6747273"/>
        </p:xfrm>
        <a:graphic>
          <a:graphicData uri="http://schemas.openxmlformats.org/drawingml/2006/table">
            <a:tbl>
              <a:tblPr firstRow="1" firstCol="1" bandRow="1"/>
              <a:tblGrid>
                <a:gridCol w="11903676"/>
              </a:tblGrid>
              <a:tr h="845676"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MRI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interaction  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platform (3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MRI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同步進行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fMRI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實驗，含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套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MR-compatible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攝影鏡頭及電腦設備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                           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串聯三部機器，以利認知互動研究。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通道磁性相容腦波圖儀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套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(Brain Products)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功能性磁振造影數位影像視聽系統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套</a:t>
                      </a:r>
                      <a:r>
                        <a:rPr lang="en-US" alt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Resonance Technology 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LCD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平面顯示器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吋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r>
                        <a:rPr lang="en-US" alt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TATUNG)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嗅覺及觸覺刺激系統各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套</a:t>
                      </a:r>
                      <a:r>
                        <a:rPr lang="en-US" alt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ETT’s </a:t>
                      </a:r>
                      <a:r>
                        <a:rPr lang="en-US" sz="195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Olfactometer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; R&amp;HW V100)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MR-compatible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痛覺刺激組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套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 (Medoc Q Sense)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穿顱磁波刺激器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r>
                        <a:rPr lang="en-US" alt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95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MagPro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R100)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核磁共振眼球追縱記錄與分析系統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套</a:t>
                      </a:r>
                      <a:r>
                        <a:rPr lang="en-US" alt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Resonance Technology 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MR-compatible voice recorder (Audacity SW)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MR-compatible 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抗噪耳機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(Siemens)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784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非侵入式生理訊號監控系統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含呼吸、心跳、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end-tidal CO2)</a:t>
                      </a: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、血壓血氧濃度等訊號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 (Schiller-</a:t>
                      </a:r>
                      <a:r>
                        <a:rPr lang="en-US" sz="195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Maglife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Serenity)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膚電反應記錄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套</a:t>
                      </a:r>
                      <a:r>
                        <a:rPr lang="en-US" alt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Siemens)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MR-compatible NIRS 1</a:t>
                      </a:r>
                      <a:r>
                        <a:rPr 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套</a:t>
                      </a:r>
                      <a:r>
                        <a:rPr lang="en-US" alt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95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NIRx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5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NIRSport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Infant incubator 1</a:t>
                      </a:r>
                      <a:r>
                        <a:rPr 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r>
                        <a:rPr lang="en-US" alt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AHT </a:t>
                      </a:r>
                      <a:r>
                        <a:rPr lang="en-US" sz="1950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ScanPod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1">
                <a:tc>
                  <a:txBody>
                    <a:bodyPr/>
                    <a:lstStyle/>
                    <a:p>
                      <a:pPr indent="88900" algn="just">
                        <a:spcAft>
                          <a:spcPts val="0"/>
                        </a:spcAft>
                      </a:pPr>
                      <a:r>
                        <a:rPr lang="zh-TW" sz="195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模擬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MRI </a:t>
                      </a:r>
                      <a:r>
                        <a:rPr 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實驗室</a:t>
                      </a:r>
                      <a:r>
                        <a:rPr lang="en-US" altLang="zh-TW" sz="195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9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Siemens)</a:t>
                      </a:r>
                      <a:endParaRPr lang="zh-TW" sz="195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2233" marR="1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77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188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2016-09-23T06:29:34Z</dcterms:created>
  <dcterms:modified xsi:type="dcterms:W3CDTF">2016-09-23T06:37:34Z</dcterms:modified>
</cp:coreProperties>
</file>